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8" r:id="rId2"/>
    <p:sldId id="259" r:id="rId3"/>
  </p:sldIdLst>
  <p:sldSz cx="6858000" cy="9779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10" autoAdjust="0"/>
    <p:restoredTop sz="94569" autoAdjust="0"/>
  </p:normalViewPr>
  <p:slideViewPr>
    <p:cSldViewPr>
      <p:cViewPr varScale="1">
        <p:scale>
          <a:sx n="65" d="100"/>
          <a:sy n="65" d="100"/>
        </p:scale>
        <p:origin x="3128" y="2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6/4/26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ttitan.com/" TargetMode="External"/><Relationship Id="rId7" Type="http://schemas.openxmlformats.org/officeDocument/2006/relationships/hyperlink" Target="https://x.com/bittitan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facebook.com/BitTitan/" TargetMode="External"/><Relationship Id="rId5" Type="http://schemas.openxmlformats.org/officeDocument/2006/relationships/hyperlink" Target="https://www.linkedin.com/company/bittitan" TargetMode="External"/><Relationship Id="rId4" Type="http://schemas.openxmlformats.org/officeDocument/2006/relationships/hyperlink" Target="https://www.bittitan.com/distributors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ttitan.com/" TargetMode="External"/><Relationship Id="rId7" Type="http://schemas.openxmlformats.org/officeDocument/2006/relationships/hyperlink" Target="https://x.com/bittitan" TargetMode="Externa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facebook.com/BitTitan/" TargetMode="External"/><Relationship Id="rId5" Type="http://schemas.openxmlformats.org/officeDocument/2006/relationships/hyperlink" Target="https://www.linkedin.com/company/bittitan" TargetMode="External"/><Relationship Id="rId4" Type="http://schemas.openxmlformats.org/officeDocument/2006/relationships/hyperlink" Target="https://www.bittitan.com/distributor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D97C4EB-33F2-2A4E-0D1D-1FD13096FAB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779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7586CB0-22B8-B90F-F7E3-E5E733C65224}"/>
              </a:ext>
            </a:extLst>
          </p:cNvPr>
          <p:cNvSpPr/>
          <p:nvPr/>
        </p:nvSpPr>
        <p:spPr>
          <a:xfrm>
            <a:off x="4419600" y="0"/>
            <a:ext cx="2438400" cy="6985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INSERT LOGO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39B0E9-1B73-5399-4880-BC254E6CC313}"/>
              </a:ext>
            </a:extLst>
          </p:cNvPr>
          <p:cNvSpPr txBox="1"/>
          <p:nvPr/>
        </p:nvSpPr>
        <p:spPr>
          <a:xfrm>
            <a:off x="0" y="9232900"/>
            <a:ext cx="6858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en-US" sz="1400" b="0" i="0" u="sng" dirty="0">
                <a:solidFill>
                  <a:schemeClr val="bg1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BitTitan</a:t>
            </a:r>
            <a:r>
              <a:rPr lang="en-US" sz="1400" b="0" i="0" dirty="0">
                <a:solidFill>
                  <a:schemeClr val="bg1"/>
                </a:solidFill>
                <a:effectLst/>
              </a:rPr>
              <a:t> | </a:t>
            </a:r>
            <a:r>
              <a:rPr lang="en-US" sz="1400" b="0" i="0" u="sng" dirty="0">
                <a:solidFill>
                  <a:schemeClr val="bg1"/>
                </a:solidFill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Distribution</a:t>
            </a:r>
            <a:r>
              <a:rPr lang="en-US" sz="1400" b="0" i="0" dirty="0">
                <a:solidFill>
                  <a:schemeClr val="bg1"/>
                </a:solidFill>
                <a:effectLst/>
              </a:rPr>
              <a:t> | </a:t>
            </a:r>
            <a:r>
              <a:rPr lang="en-US" sz="1400" b="0" i="0" u="sng" dirty="0">
                <a:solidFill>
                  <a:schemeClr val="bg1"/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LinkedIn</a:t>
            </a:r>
            <a:r>
              <a:rPr lang="en-US" sz="1400" b="0" i="0" dirty="0">
                <a:solidFill>
                  <a:schemeClr val="bg1"/>
                </a:solidFill>
                <a:effectLst/>
              </a:rPr>
              <a:t> | </a:t>
            </a:r>
            <a:r>
              <a:rPr lang="en-US" sz="1400" b="0" i="0" u="sng" dirty="0">
                <a:solidFill>
                  <a:schemeClr val="bg1"/>
                </a:solidFill>
                <a:effectLst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</a:t>
            </a:r>
            <a:r>
              <a:rPr lang="en-US" sz="1400" b="0" i="0" dirty="0">
                <a:solidFill>
                  <a:schemeClr val="bg1"/>
                </a:solidFill>
                <a:effectLst/>
              </a:rPr>
              <a:t> | </a:t>
            </a:r>
            <a:r>
              <a:rPr lang="en-US" sz="1400" b="0" i="0" u="sng" dirty="0">
                <a:solidFill>
                  <a:schemeClr val="bg1"/>
                </a:solidFill>
                <a:effectLst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X</a:t>
            </a:r>
            <a:endParaRPr lang="en-US" sz="140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19928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F5D4400-61A5-028C-E333-AC05090A56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779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F61814E-6EB0-3F68-4F15-5C729D5D6770}"/>
              </a:ext>
            </a:extLst>
          </p:cNvPr>
          <p:cNvSpPr/>
          <p:nvPr/>
        </p:nvSpPr>
        <p:spPr>
          <a:xfrm>
            <a:off x="4419600" y="0"/>
            <a:ext cx="2438400" cy="6985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INSERT LOGO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46F331-E9C0-D7CF-CDE2-B341E0CF2E84}"/>
              </a:ext>
            </a:extLst>
          </p:cNvPr>
          <p:cNvSpPr txBox="1"/>
          <p:nvPr/>
        </p:nvSpPr>
        <p:spPr>
          <a:xfrm>
            <a:off x="1150279" y="8166100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>
                    <a:lumMod val="75000"/>
                  </a:schemeClr>
                </a:solidFill>
                <a:highlight>
                  <a:srgbClr val="FFFF00"/>
                </a:highlight>
              </a:rPr>
              <a:t>Distributor Email Alias</a:t>
            </a:r>
            <a:endParaRPr lang="en-US" dirty="0">
              <a:solidFill>
                <a:schemeClr val="tx2">
                  <a:lumMod val="75000"/>
                </a:schemeClr>
              </a:solidFill>
              <a:highlight>
                <a:srgbClr val="FFFF00"/>
              </a:highligh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E11DF0-5E78-C113-9AF0-E310BE26AAA0}"/>
              </a:ext>
            </a:extLst>
          </p:cNvPr>
          <p:cNvSpPr txBox="1"/>
          <p:nvPr/>
        </p:nvSpPr>
        <p:spPr>
          <a:xfrm>
            <a:off x="0" y="9232900"/>
            <a:ext cx="6858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en-US" sz="1400" b="0" i="0" u="sng" dirty="0">
                <a:solidFill>
                  <a:schemeClr val="bg1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BitTitan</a:t>
            </a:r>
            <a:r>
              <a:rPr lang="en-US" sz="1400" b="0" i="0" dirty="0">
                <a:solidFill>
                  <a:schemeClr val="bg1"/>
                </a:solidFill>
                <a:effectLst/>
              </a:rPr>
              <a:t> | </a:t>
            </a:r>
            <a:r>
              <a:rPr lang="en-US" sz="1400" b="0" i="0" u="sng" dirty="0">
                <a:solidFill>
                  <a:schemeClr val="bg1"/>
                </a:solidFill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Distribution</a:t>
            </a:r>
            <a:r>
              <a:rPr lang="en-US" sz="1400" b="0" i="0" dirty="0">
                <a:solidFill>
                  <a:schemeClr val="bg1"/>
                </a:solidFill>
                <a:effectLst/>
              </a:rPr>
              <a:t> | </a:t>
            </a:r>
            <a:r>
              <a:rPr lang="en-US" sz="1400" b="0" i="0" u="sng" dirty="0">
                <a:solidFill>
                  <a:schemeClr val="bg1"/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LinkedIn</a:t>
            </a:r>
            <a:r>
              <a:rPr lang="en-US" sz="1400" b="0" i="0" dirty="0">
                <a:solidFill>
                  <a:schemeClr val="bg1"/>
                </a:solidFill>
                <a:effectLst/>
              </a:rPr>
              <a:t> | </a:t>
            </a:r>
            <a:r>
              <a:rPr lang="en-US" sz="1400" b="0" i="0" u="sng" dirty="0">
                <a:solidFill>
                  <a:schemeClr val="bg1"/>
                </a:solidFill>
                <a:effectLst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</a:t>
            </a:r>
            <a:r>
              <a:rPr lang="en-US" sz="1400" b="0" i="0" dirty="0">
                <a:solidFill>
                  <a:schemeClr val="bg1"/>
                </a:solidFill>
                <a:effectLst/>
              </a:rPr>
              <a:t> | </a:t>
            </a:r>
            <a:r>
              <a:rPr lang="en-US" sz="1400" b="0" i="0" u="sng" dirty="0">
                <a:solidFill>
                  <a:schemeClr val="bg1"/>
                </a:solidFill>
                <a:effectLst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X</a:t>
            </a:r>
            <a:endParaRPr lang="en-US" sz="140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6101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itTitan Disti 500+ User Promo One-Pager 6-2-2026" id="{03490E93-38BC-9B4C-92DD-397B923A149C}" vid="{FDB58411-DF08-1F49-A690-CE123954AB2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25</Words>
  <Application>Microsoft Macintosh PowerPoint</Application>
  <PresentationFormat>Custom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Uta Suglia</dc:creator>
  <cp:lastModifiedBy>Uta Suglia</cp:lastModifiedBy>
  <cp:revision>2</cp:revision>
  <dcterms:created xsi:type="dcterms:W3CDTF">2026-06-04T21:40:29Z</dcterms:created>
  <dcterms:modified xsi:type="dcterms:W3CDTF">2026-06-04T21:54:29Z</dcterms:modified>
  <dc:identifier>DAHJqzY-YnY</dc:identifier>
</cp:coreProperties>
</file>